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6BBA6-FB9B-1799-889F-D7B61CB52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A67B6E-2DC0-E413-9976-CF22FC9BA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502E63-6C7A-2175-7248-EA5B5784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BEBD99-E01A-6E31-6D18-E690B9C77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F4677F-892E-7608-2046-F0F339D2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09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C0C74-9C38-17BD-0846-79AAA7BB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FD6B0F-44FC-FA3B-D289-FEE84A13E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19E2ED-9B1A-AC49-68C5-4BCE3B315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B3E96B-D798-D434-AC18-C4FEF720C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EC50FC-C94D-CD7D-A8FE-DE9702924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03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8F2D8F-708A-0113-F81E-8E68F0C77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875B23-2620-C0C8-B91B-038B76D44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88A0DE-2FFD-0E93-D953-93895ED7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C97962-AC7A-87BA-7A50-CBD31B6B1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BF5790-C57A-0303-EC6C-CEC444F32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1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A0BBB-CC74-648E-50FF-5DE387DB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172B38-46DA-5EAC-1FE2-D051FFEEE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005ED3-23DF-43C6-3B34-E7819477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59C31F-064D-3F60-4F1A-1692438A0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5F7B76-58FA-9429-A13D-57EEF22B3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85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38C7C-8144-E6A0-2754-E724FD5EE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6705A5-6A20-2BEB-F845-EC921A8E7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D866B1-64EC-9AF7-EAF7-7EC09CE66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3A210A-B850-1D50-1CC1-79AE6F77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97B8BF-823C-DDA4-7E2C-90B629BE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145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63728-7BEF-BA8F-AEEA-40B41B401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491BB9-7A9C-4D01-2643-B598FB98E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3BE9E8-9CDB-F6BD-32E7-14A0656CD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530C0B-2330-3E70-BE8B-E9BD2CC08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B29136-6905-B1C4-F4A6-5D68341FC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336B7E-690A-F7E9-3AE8-AAAE75110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81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C0DEF-910B-18EA-1A56-3DD04E188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B73D9B-F336-B885-B8EF-A35FF82DE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D5B4AB-A139-8687-81A0-F7AC960AD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D8F51A-8940-5882-8CE9-19C46A782A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6737A4-7873-5898-3E75-190D9632D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E86944-9011-E788-8905-2F2CCBB16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6FED94-B5E1-DD06-DE07-C5922E5BE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A31F88-59F5-6BA3-A41D-C75015F9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98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C0D75F-364E-74B9-7FE1-EE9F6036B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DD0ED16-E6A3-E56B-DCA7-E51B8F2D0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801EC21-5B73-0B7C-C04F-9FA29CA9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8DD288-8022-6DC3-A4BE-FCF21B0C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84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7BF3373-0FE1-42AC-A114-49737DCFB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6893645-9020-6576-69DF-EAD0A0F0A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AE83C4-518B-4F51-987D-1832A6E22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959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124374-1BB7-5D55-B1D4-A5DC84B28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421CD2-4186-56B2-4301-EC461F0BB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99D061-311E-ED9D-4C85-0EAD5695F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85E853-FD1D-DB78-7C52-09D3EDCD6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30E245-EBEB-C293-0750-CFB7CBBC4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2990D0-37F0-F0C1-6ED2-F8D50A1DF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468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6EE354-67B2-F7D5-4B5E-DF274D026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644B8D-4CEE-0776-8159-EF17B00208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B601EC-CDFB-E6AE-063C-30F6F89F2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8E03FD-7F11-62A0-239B-38195F5A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D4F2C4-E21E-C260-644A-E63D5D94B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DE6155-AB1F-8A78-B783-BAD1603C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59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6BE2FFB-4E59-E6A7-7004-5072428B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B9E055-B69D-9475-C642-8F3F1047B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6CACBE-92B8-3D4B-9C86-892F9F4125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5D68-20CA-434D-B0EF-1966E92F39A6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D17885-9B24-A4E7-441F-62A70CF1F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8FCD90-FEBB-43B6-97D6-C233C066D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C4141-36BC-4F09-ACD5-9854101821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417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301C45-2F67-B2A6-20EE-C19BC69189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9BFBA2-6D97-3843-A5D3-47FF9261F8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B9A3BE6-7059-87E2-9E38-6F7472671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75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KOINÉ COMUNICACIÓN, S. L.</dc:creator>
  <cp:lastModifiedBy>Patricia García Segovia</cp:lastModifiedBy>
  <cp:revision>2</cp:revision>
  <dcterms:created xsi:type="dcterms:W3CDTF">2023-07-05T12:10:45Z</dcterms:created>
  <dcterms:modified xsi:type="dcterms:W3CDTF">2024-07-11T12:41:46Z</dcterms:modified>
</cp:coreProperties>
</file>